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E22447-38D8-46A1-82A5-F58D0F93E4D4}" v="12" dt="2022-06-15T06:58:56.614"/>
    <p1510:client id="{39EB277B-1055-CFF7-C0BA-0559208B0968}" v="63" dt="2022-06-16T14:56:04.433"/>
    <p1510:client id="{42F790EE-898F-B821-67A7-FE51B80EFAD2}" v="127" dt="2022-06-15T16:53:01.367"/>
    <p1510:client id="{A80AC60E-985D-BD68-3C33-360AB642A3F5}" v="398" dt="2022-06-16T06:32:51.946"/>
    <p1510:client id="{B19F6BAE-4574-3742-E370-DCE49F174EBE}" v="12" dt="2022-06-15T16:18:34.8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74935" y="4130735"/>
            <a:ext cx="3377432" cy="153003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rgbClr val="080808"/>
                </a:solidFill>
                <a:cs typeface="Calibri"/>
              </a:rPr>
              <a:t>Group 3</a:t>
            </a:r>
            <a:endParaRPr lang="en-US" sz="2000">
              <a:solidFill>
                <a:srgbClr val="080808"/>
              </a:solidFill>
            </a:endParaRPr>
          </a:p>
          <a:p>
            <a:endParaRPr lang="en-US" sz="2000">
              <a:solidFill>
                <a:srgbClr val="080808"/>
              </a:solidFill>
              <a:cs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  <a:cs typeface="Calibri Light"/>
              </a:rPr>
              <a:t>Frame Work Application</a:t>
            </a:r>
            <a:br>
              <a:rPr lang="en-US" dirty="0"/>
            </a:br>
            <a:r>
              <a:rPr lang="en-US" sz="1600" dirty="0">
                <a:ea typeface="+mj-lt"/>
                <a:cs typeface="+mj-lt"/>
              </a:rPr>
              <a:t>“We can solve any problem by introducing an extra level/layer of indirection [abstraction].” </a:t>
            </a:r>
            <a:br>
              <a:rPr lang="en-US" sz="1600" dirty="0">
                <a:ea typeface="+mj-lt"/>
                <a:cs typeface="+mj-lt"/>
              </a:rPr>
            </a:br>
            <a:r>
              <a:rPr lang="en-US" sz="1600" dirty="0">
                <a:ea typeface="+mj-lt"/>
                <a:cs typeface="+mj-lt"/>
              </a:rPr>
              <a:t>David Wheeler British Computer Scientist</a:t>
            </a:r>
            <a:endParaRPr lang="en-US" sz="1600" dirty="0">
              <a:solidFill>
                <a:srgbClr val="080808"/>
              </a:solidFill>
              <a:cs typeface="Calibri Light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C700C4-91A2-92CB-4989-615D5EDA9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4000" dirty="0">
                <a:cs typeface="Calibri Light"/>
              </a:rPr>
              <a:t>Design Patterns</a:t>
            </a:r>
            <a:endParaRPr lang="en-US" sz="4000" dirty="0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215C1-3A1B-AF41-4A0D-BBEDA177E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cs typeface="Calibri"/>
              </a:rPr>
              <a:t>Observer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Command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Template Method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Factory Method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Strategy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Singleton</a:t>
            </a:r>
          </a:p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2000">
              <a:cs typeface="Calibri"/>
            </a:endParaRP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26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4FE0BB-BB2C-75FB-2852-8270A80B2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cs typeface="Calibri Light"/>
              </a:rPr>
              <a:t>THE MAIN OO PRINCIPLE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D344D-1EFC-253A-EEEE-81C32390A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47" y="1283368"/>
            <a:ext cx="11149480" cy="48935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Program to interface</a:t>
            </a:r>
          </a:p>
          <a:p>
            <a:r>
              <a:rPr lang="en-US" sz="2000" dirty="0">
                <a:cs typeface="Calibri"/>
              </a:rPr>
              <a:t>Favor Composition over inheritance</a:t>
            </a:r>
          </a:p>
          <a:p>
            <a:r>
              <a:rPr lang="en-US" sz="2000" dirty="0">
                <a:cs typeface="Calibri"/>
              </a:rPr>
              <a:t>encapsulate what varies(separate changing from non changing)</a:t>
            </a:r>
          </a:p>
          <a:p>
            <a:r>
              <a:rPr lang="en-US" sz="2000" dirty="0">
                <a:cs typeface="Calibri"/>
              </a:rPr>
              <a:t>Open for </a:t>
            </a:r>
            <a:r>
              <a:rPr lang="en-US" sz="2000" dirty="0" err="1">
                <a:cs typeface="Calibri"/>
              </a:rPr>
              <a:t>extention</a:t>
            </a:r>
            <a:r>
              <a:rPr lang="en-US" sz="2000" dirty="0">
                <a:cs typeface="Calibri"/>
              </a:rPr>
              <a:t> closed for modification</a:t>
            </a:r>
          </a:p>
          <a:p>
            <a:r>
              <a:rPr lang="en-US" sz="2000" dirty="0">
                <a:cs typeface="Calibri"/>
              </a:rPr>
              <a:t>Loose coupling between object that interact</a:t>
            </a:r>
            <a:endParaRPr lang="en-US"/>
          </a:p>
          <a:p>
            <a:r>
              <a:rPr lang="en-US" sz="2000" dirty="0">
                <a:cs typeface="Calibri"/>
              </a:rPr>
              <a:t>Depend on abstraction not on concrete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1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5424A-63CE-55A4-86CE-9332750F0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9376"/>
            <a:ext cx="9144000" cy="1451127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Banking Application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A15D08-D5CE-78D7-A297-0126EBAFB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46745"/>
            <a:ext cx="9144000" cy="3945090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99ACD9A-C3C2-5214-8E81-687FAF0A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413" y="2439897"/>
            <a:ext cx="7604567" cy="389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4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F8DD1-E403-D60F-D0E1-46DAFE80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79144"/>
          </a:xfrm>
        </p:spPr>
        <p:txBody>
          <a:bodyPr/>
          <a:lstStyle/>
          <a:p>
            <a:r>
              <a:rPr lang="en-US">
                <a:cs typeface="Calibri Light"/>
              </a:rPr>
              <a:t>Credit Card Application</a:t>
            </a:r>
            <a:br>
              <a:rPr lang="en-US">
                <a:cs typeface="Calibri Light"/>
              </a:rPr>
            </a:br>
            <a:endParaRPr lang="en-US"/>
          </a:p>
        </p:txBody>
      </p:sp>
      <p:pic>
        <p:nvPicPr>
          <p:cNvPr id="6" name="Picture 6" descr="A picture containing qr code&#10;&#10;Description automatically generated">
            <a:extLst>
              <a:ext uri="{FF2B5EF4-FFF2-40B4-BE49-F238E27FC236}">
                <a16:creationId xmlns:a16="http://schemas.microsoft.com/office/drawing/2014/main" id="{FA99AD76-9AD3-49D9-5C4E-CA24BAC58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147" y="1835270"/>
            <a:ext cx="8099782" cy="4341693"/>
          </a:xfrm>
        </p:spPr>
      </p:pic>
    </p:spTree>
    <p:extLst>
      <p:ext uri="{BB962C8B-B14F-4D97-AF65-F5344CB8AC3E}">
        <p14:creationId xmlns:p14="http://schemas.microsoft.com/office/powerpoint/2010/main" val="266943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0A5D-873D-45CC-052D-59D406610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34" y="365125"/>
            <a:ext cx="10354866" cy="1337469"/>
          </a:xfrm>
        </p:spPr>
        <p:txBody>
          <a:bodyPr/>
          <a:lstStyle/>
          <a:p>
            <a:r>
              <a:rPr lang="en-US" dirty="0">
                <a:cs typeface="Calibri Light"/>
              </a:rPr>
              <a:t>The Class -  Diagram</a:t>
            </a:r>
          </a:p>
        </p:txBody>
      </p:sp>
      <p:pic>
        <p:nvPicPr>
          <p:cNvPr id="4" name="Picture 4" descr="Background pattern, qr code&#10;&#10;Description automatically generated">
            <a:extLst>
              <a:ext uri="{FF2B5EF4-FFF2-40B4-BE49-F238E27FC236}">
                <a16:creationId xmlns:a16="http://schemas.microsoft.com/office/drawing/2014/main" id="{EA0935D6-6C10-6D92-26A2-F94D5ABA16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8666" y="1844731"/>
            <a:ext cx="9083817" cy="4654947"/>
          </a:xfrm>
        </p:spPr>
      </p:pic>
    </p:spTree>
    <p:extLst>
      <p:ext uri="{BB962C8B-B14F-4D97-AF65-F5344CB8AC3E}">
        <p14:creationId xmlns:p14="http://schemas.microsoft.com/office/powerpoint/2010/main" val="2697333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28FFAF3F73CE489939964C4BCB5447" ma:contentTypeVersion="4" ma:contentTypeDescription="Create a new document." ma:contentTypeScope="" ma:versionID="d51dbd44c1fee8de648e55d11e5113e4">
  <xsd:schema xmlns:xsd="http://www.w3.org/2001/XMLSchema" xmlns:xs="http://www.w3.org/2001/XMLSchema" xmlns:p="http://schemas.microsoft.com/office/2006/metadata/properties" xmlns:ns2="012dcd96-85f5-47cc-9262-259a8347071c" targetNamespace="http://schemas.microsoft.com/office/2006/metadata/properties" ma:root="true" ma:fieldsID="b407a2daea5b9d400827888d056cd85d" ns2:_="">
    <xsd:import namespace="012dcd96-85f5-47cc-9262-259a834707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dcd96-85f5-47cc-9262-259a834707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2E4E47-FF8D-4B96-A002-39F6E84199FE}"/>
</file>

<file path=customXml/itemProps2.xml><?xml version="1.0" encoding="utf-8"?>
<ds:datastoreItem xmlns:ds="http://schemas.openxmlformats.org/officeDocument/2006/customXml" ds:itemID="{F44C9A5D-A726-462A-889B-0703AFD6915A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Frame Work Application “We can solve any problem by introducing an extra level/layer of indirection [abstraction].”  David Wheeler British Computer Scientist</vt:lpstr>
      <vt:lpstr>Design Patterns</vt:lpstr>
      <vt:lpstr>THE MAIN OO PRINCIPLE</vt:lpstr>
      <vt:lpstr>Banking Application</vt:lpstr>
      <vt:lpstr>Credit Card Application </vt:lpstr>
      <vt:lpstr>The Class -  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Fram</dc:title>
  <dc:creator/>
  <cp:revision>149</cp:revision>
  <dcterms:created xsi:type="dcterms:W3CDTF">2022-06-15T06:58:26Z</dcterms:created>
  <dcterms:modified xsi:type="dcterms:W3CDTF">2022-06-16T14:56:10Z</dcterms:modified>
</cp:coreProperties>
</file>

<file path=docProps/thumbnail.jpeg>
</file>